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940A698D-69BA-4550-B830-8C57CFAF026F}"/>
    <pc:docChg chg="delSld">
      <pc:chgData name="Antonio Osamu Katagiri Tanaka" userId="2c28225e-d492-4964-8551-1b0a3c65dda0" providerId="ADAL" clId="{940A698D-69BA-4550-B830-8C57CFAF026F}" dt="2019-03-13T17:41:54.846" v="11" actId="2696"/>
      <pc:docMkLst>
        <pc:docMk/>
      </pc:docMkLst>
      <pc:sldChg chg="del">
        <pc:chgData name="Antonio Osamu Katagiri Tanaka" userId="2c28225e-d492-4964-8551-1b0a3c65dda0" providerId="ADAL" clId="{940A698D-69BA-4550-B830-8C57CFAF026F}" dt="2019-03-13T17:41:54.846" v="11" actId="2696"/>
        <pc:sldMkLst>
          <pc:docMk/>
          <pc:sldMk cId="2133188995" sldId="272"/>
        </pc:sldMkLst>
      </pc:sldChg>
      <pc:sldChg chg="del">
        <pc:chgData name="Antonio Osamu Katagiri Tanaka" userId="2c28225e-d492-4964-8551-1b0a3c65dda0" providerId="ADAL" clId="{940A698D-69BA-4550-B830-8C57CFAF026F}" dt="2019-03-13T17:39:39.811" v="0" actId="2696"/>
        <pc:sldMkLst>
          <pc:docMk/>
          <pc:sldMk cId="2337904030" sldId="295"/>
        </pc:sldMkLst>
      </pc:sldChg>
      <pc:sldChg chg="del">
        <pc:chgData name="Antonio Osamu Katagiri Tanaka" userId="2c28225e-d492-4964-8551-1b0a3c65dda0" providerId="ADAL" clId="{940A698D-69BA-4550-B830-8C57CFAF026F}" dt="2019-03-13T17:39:39.820" v="1" actId="2696"/>
        <pc:sldMkLst>
          <pc:docMk/>
          <pc:sldMk cId="229232085" sldId="296"/>
        </pc:sldMkLst>
      </pc:sldChg>
      <pc:sldChg chg="del">
        <pc:chgData name="Antonio Osamu Katagiri Tanaka" userId="2c28225e-d492-4964-8551-1b0a3c65dda0" providerId="ADAL" clId="{940A698D-69BA-4550-B830-8C57CFAF026F}" dt="2019-03-13T17:39:39.825" v="2" actId="2696"/>
        <pc:sldMkLst>
          <pc:docMk/>
          <pc:sldMk cId="3057297549" sldId="297"/>
        </pc:sldMkLst>
      </pc:sldChg>
      <pc:sldChg chg="del">
        <pc:chgData name="Antonio Osamu Katagiri Tanaka" userId="2c28225e-d492-4964-8551-1b0a3c65dda0" providerId="ADAL" clId="{940A698D-69BA-4550-B830-8C57CFAF026F}" dt="2019-03-13T17:39:39.830" v="3" actId="2696"/>
        <pc:sldMkLst>
          <pc:docMk/>
          <pc:sldMk cId="969554101" sldId="298"/>
        </pc:sldMkLst>
      </pc:sldChg>
      <pc:sldChg chg="del">
        <pc:chgData name="Antonio Osamu Katagiri Tanaka" userId="2c28225e-d492-4964-8551-1b0a3c65dda0" providerId="ADAL" clId="{940A698D-69BA-4550-B830-8C57CFAF026F}" dt="2019-03-13T17:39:39.838" v="4" actId="2696"/>
        <pc:sldMkLst>
          <pc:docMk/>
          <pc:sldMk cId="3451616708" sldId="299"/>
        </pc:sldMkLst>
      </pc:sldChg>
      <pc:sldChg chg="del">
        <pc:chgData name="Antonio Osamu Katagiri Tanaka" userId="2c28225e-d492-4964-8551-1b0a3c65dda0" providerId="ADAL" clId="{940A698D-69BA-4550-B830-8C57CFAF026F}" dt="2019-03-13T17:39:39.843" v="5" actId="2696"/>
        <pc:sldMkLst>
          <pc:docMk/>
          <pc:sldMk cId="2764233698" sldId="300"/>
        </pc:sldMkLst>
      </pc:sldChg>
      <pc:sldChg chg="del">
        <pc:chgData name="Antonio Osamu Katagiri Tanaka" userId="2c28225e-d492-4964-8551-1b0a3c65dda0" providerId="ADAL" clId="{940A698D-69BA-4550-B830-8C57CFAF026F}" dt="2019-03-13T17:39:39.849" v="6" actId="2696"/>
        <pc:sldMkLst>
          <pc:docMk/>
          <pc:sldMk cId="85678619" sldId="301"/>
        </pc:sldMkLst>
      </pc:sldChg>
      <pc:sldChg chg="del">
        <pc:chgData name="Antonio Osamu Katagiri Tanaka" userId="2c28225e-d492-4964-8551-1b0a3c65dda0" providerId="ADAL" clId="{940A698D-69BA-4550-B830-8C57CFAF026F}" dt="2019-03-13T17:39:39.855" v="7" actId="2696"/>
        <pc:sldMkLst>
          <pc:docMk/>
          <pc:sldMk cId="1410363637" sldId="302"/>
        </pc:sldMkLst>
      </pc:sldChg>
      <pc:sldChg chg="del">
        <pc:chgData name="Antonio Osamu Katagiri Tanaka" userId="2c28225e-d492-4964-8551-1b0a3c65dda0" providerId="ADAL" clId="{940A698D-69BA-4550-B830-8C57CFAF026F}" dt="2019-03-13T17:39:39.860" v="8" actId="2696"/>
        <pc:sldMkLst>
          <pc:docMk/>
          <pc:sldMk cId="4291885899" sldId="303"/>
        </pc:sldMkLst>
      </pc:sldChg>
      <pc:sldChg chg="del">
        <pc:chgData name="Antonio Osamu Katagiri Tanaka" userId="2c28225e-d492-4964-8551-1b0a3c65dda0" providerId="ADAL" clId="{940A698D-69BA-4550-B830-8C57CFAF026F}" dt="2019-03-13T17:39:39.867" v="9" actId="2696"/>
        <pc:sldMkLst>
          <pc:docMk/>
          <pc:sldMk cId="548221208" sldId="304"/>
        </pc:sldMkLst>
      </pc:sldChg>
      <pc:sldChg chg="del">
        <pc:chgData name="Antonio Osamu Katagiri Tanaka" userId="2c28225e-d492-4964-8551-1b0a3c65dda0" providerId="ADAL" clId="{940A698D-69BA-4550-B830-8C57CFAF026F}" dt="2019-03-13T17:39:39.873" v="10" actId="2696"/>
        <pc:sldMkLst>
          <pc:docMk/>
          <pc:sldMk cId="2786271597" sldId="30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410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989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62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21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970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10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85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285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630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018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0895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B241F-DA4C-4189-BCF7-6F93AA228147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FDE7C-85E8-444D-895C-C15CD48B97A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346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8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3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9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8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4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8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9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89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97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95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90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0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9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2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0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2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7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88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29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9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9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22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45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11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78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2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0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6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00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2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8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12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82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3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92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4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50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68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2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78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35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09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73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09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00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5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79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8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1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71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7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5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3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7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Office PowerPoint</Application>
  <PresentationFormat>Widescreen</PresentationFormat>
  <Paragraphs>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Nora Argelia Tafoya Medina</dc:creator>
  <cp:lastModifiedBy>Antonio Osamu Katagiri Tanaka</cp:lastModifiedBy>
  <cp:revision>10</cp:revision>
  <dcterms:created xsi:type="dcterms:W3CDTF">2019-03-12T16:19:40Z</dcterms:created>
  <dcterms:modified xsi:type="dcterms:W3CDTF">2019-03-13T17:42:06Z</dcterms:modified>
</cp:coreProperties>
</file>